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75ED3F-4A94-4594-85FE-00F9412E659C}" v="5" dt="2025-03-28T17:32:02.1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21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rala, Pam" userId="4d1e798f-1431-4cf4-a14d-b38be35d85bd" providerId="ADAL" clId="{C475ED3F-4A94-4594-85FE-00F9412E659C}"/>
    <pc:docChg chg="undo custSel modSld">
      <pc:chgData name="Turala, Pam" userId="4d1e798f-1431-4cf4-a14d-b38be35d85bd" providerId="ADAL" clId="{C475ED3F-4A94-4594-85FE-00F9412E659C}" dt="2025-04-01T14:38:04.351" v="809" actId="20577"/>
      <pc:docMkLst>
        <pc:docMk/>
      </pc:docMkLst>
      <pc:sldChg chg="addSp delSp modSp mod">
        <pc:chgData name="Turala, Pam" userId="4d1e798f-1431-4cf4-a14d-b38be35d85bd" providerId="ADAL" clId="{C475ED3F-4A94-4594-85FE-00F9412E659C}" dt="2025-04-01T14:38:04.351" v="809" actId="20577"/>
        <pc:sldMkLst>
          <pc:docMk/>
          <pc:sldMk cId="2570050713" sldId="256"/>
        </pc:sldMkLst>
        <pc:spChg chg="add mod">
          <ac:chgData name="Turala, Pam" userId="4d1e798f-1431-4cf4-a14d-b38be35d85bd" providerId="ADAL" clId="{C475ED3F-4A94-4594-85FE-00F9412E659C}" dt="2025-03-28T17:25:41.626" v="684" actId="1076"/>
          <ac:spMkLst>
            <pc:docMk/>
            <pc:sldMk cId="2570050713" sldId="256"/>
            <ac:spMk id="2" creationId="{6AD01B75-176C-6D85-E356-BA3FDF9F4D4E}"/>
          </ac:spMkLst>
        </pc:spChg>
        <pc:spChg chg="add mod">
          <ac:chgData name="Turala, Pam" userId="4d1e798f-1431-4cf4-a14d-b38be35d85bd" providerId="ADAL" clId="{C475ED3F-4A94-4594-85FE-00F9412E659C}" dt="2025-03-28T17:33:02.706" v="756" actId="1037"/>
          <ac:spMkLst>
            <pc:docMk/>
            <pc:sldMk cId="2570050713" sldId="256"/>
            <ac:spMk id="4" creationId="{1F4E3F11-DABF-D144-123B-539C8AFFAD72}"/>
          </ac:spMkLst>
        </pc:spChg>
        <pc:spChg chg="mod">
          <ac:chgData name="Turala, Pam" userId="4d1e798f-1431-4cf4-a14d-b38be35d85bd" providerId="ADAL" clId="{C475ED3F-4A94-4594-85FE-00F9412E659C}" dt="2025-03-28T17:27:16.611" v="689" actId="207"/>
          <ac:spMkLst>
            <pc:docMk/>
            <pc:sldMk cId="2570050713" sldId="256"/>
            <ac:spMk id="6" creationId="{E18EA2DF-D9C6-4FA8-A858-55794D78940A}"/>
          </ac:spMkLst>
        </pc:spChg>
        <pc:spChg chg="mod">
          <ac:chgData name="Turala, Pam" userId="4d1e798f-1431-4cf4-a14d-b38be35d85bd" providerId="ADAL" clId="{C475ED3F-4A94-4594-85FE-00F9412E659C}" dt="2025-03-28T17:32:48.474" v="751" actId="1076"/>
          <ac:spMkLst>
            <pc:docMk/>
            <pc:sldMk cId="2570050713" sldId="256"/>
            <ac:spMk id="7" creationId="{51A4F1D4-D5C5-49B4-AB37-05A7AD212461}"/>
          </ac:spMkLst>
        </pc:spChg>
        <pc:spChg chg="mod">
          <ac:chgData name="Turala, Pam" userId="4d1e798f-1431-4cf4-a14d-b38be35d85bd" providerId="ADAL" clId="{C475ED3F-4A94-4594-85FE-00F9412E659C}" dt="2025-03-28T17:27:20.056" v="690" actId="207"/>
          <ac:spMkLst>
            <pc:docMk/>
            <pc:sldMk cId="2570050713" sldId="256"/>
            <ac:spMk id="8" creationId="{FDB4F9B6-B93A-4918-B008-95DFC57643C2}"/>
          </ac:spMkLst>
        </pc:spChg>
        <pc:spChg chg="add mod">
          <ac:chgData name="Turala, Pam" userId="4d1e798f-1431-4cf4-a14d-b38be35d85bd" providerId="ADAL" clId="{C475ED3F-4A94-4594-85FE-00F9412E659C}" dt="2025-03-28T18:33:14.632" v="797" actId="1076"/>
          <ac:spMkLst>
            <pc:docMk/>
            <pc:sldMk cId="2570050713" sldId="256"/>
            <ac:spMk id="13" creationId="{6E4A2A75-93A6-035C-85CA-F323298B6C46}"/>
          </ac:spMkLst>
        </pc:spChg>
        <pc:spChg chg="add mod">
          <ac:chgData name="Turala, Pam" userId="4d1e798f-1431-4cf4-a14d-b38be35d85bd" providerId="ADAL" clId="{C475ED3F-4A94-4594-85FE-00F9412E659C}" dt="2025-03-28T17:31:32.041" v="716" actId="1076"/>
          <ac:spMkLst>
            <pc:docMk/>
            <pc:sldMk cId="2570050713" sldId="256"/>
            <ac:spMk id="21" creationId="{35CECB1E-E312-2488-5A42-C302214ED98D}"/>
          </ac:spMkLst>
        </pc:spChg>
        <pc:spChg chg="mod">
          <ac:chgData name="Turala, Pam" userId="4d1e798f-1431-4cf4-a14d-b38be35d85bd" providerId="ADAL" clId="{C475ED3F-4A94-4594-85FE-00F9412E659C}" dt="2025-03-28T17:33:34.569" v="759" actId="1076"/>
          <ac:spMkLst>
            <pc:docMk/>
            <pc:sldMk cId="2570050713" sldId="256"/>
            <ac:spMk id="27" creationId="{BE764C9B-ABF4-4201-90D5-B1740CD01065}"/>
          </ac:spMkLst>
        </pc:spChg>
        <pc:spChg chg="mod">
          <ac:chgData name="Turala, Pam" userId="4d1e798f-1431-4cf4-a14d-b38be35d85bd" providerId="ADAL" clId="{C475ED3F-4A94-4594-85FE-00F9412E659C}" dt="2025-03-27T20:50:22.006" v="578" actId="1076"/>
          <ac:spMkLst>
            <pc:docMk/>
            <pc:sldMk cId="2570050713" sldId="256"/>
            <ac:spMk id="42" creationId="{00000000-0000-0000-0000-000000000000}"/>
          </ac:spMkLst>
        </pc:spChg>
        <pc:spChg chg="mod">
          <ac:chgData name="Turala, Pam" userId="4d1e798f-1431-4cf4-a14d-b38be35d85bd" providerId="ADAL" clId="{C475ED3F-4A94-4594-85FE-00F9412E659C}" dt="2025-03-28T17:27:12.533" v="688" actId="207"/>
          <ac:spMkLst>
            <pc:docMk/>
            <pc:sldMk cId="2570050713" sldId="256"/>
            <ac:spMk id="43" creationId="{00000000-0000-0000-0000-000000000000}"/>
          </ac:spMkLst>
        </pc:spChg>
        <pc:spChg chg="mod">
          <ac:chgData name="Turala, Pam" userId="4d1e798f-1431-4cf4-a14d-b38be35d85bd" providerId="ADAL" clId="{C475ED3F-4A94-4594-85FE-00F9412E659C}" dt="2025-04-01T14:38:04.351" v="809" actId="20577"/>
          <ac:spMkLst>
            <pc:docMk/>
            <pc:sldMk cId="2570050713" sldId="256"/>
            <ac:spMk id="67" creationId="{00000000-0000-0000-0000-000000000000}"/>
          </ac:spMkLst>
        </pc:spChg>
        <pc:picChg chg="add mod">
          <ac:chgData name="Turala, Pam" userId="4d1e798f-1431-4cf4-a14d-b38be35d85bd" providerId="ADAL" clId="{C475ED3F-4A94-4594-85FE-00F9412E659C}" dt="2025-03-27T20:41:01.242" v="212" actId="1038"/>
          <ac:picMkLst>
            <pc:docMk/>
            <pc:sldMk cId="2570050713" sldId="256"/>
            <ac:picMk id="19" creationId="{15ABCFB1-507B-5EB6-ADE6-647EC3858CC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4128D-4C48-44F5-8CA9-3DEEC19BC03E}" type="datetimeFigureOut">
              <a:rPr lang="en-US" smtClean="0"/>
              <a:t>4/1/2025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33747-E797-4D46-BCF7-FA3DBEECCA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6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4036E-91EB-48CA-86A8-B47966B72D3C}" type="datetimeFigureOut">
              <a:rPr lang="en-US" smtClean="0"/>
              <a:t>4/1/2025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F6BF1-A5AF-4C59-82BB-F453774C5F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721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yer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0BDA88E2-4314-48D9-B7B1-B9184418746E}"/>
              </a:ext>
            </a:extLst>
          </p:cNvPr>
          <p:cNvSpPr/>
          <p:nvPr userDrawn="1"/>
        </p:nvSpPr>
        <p:spPr>
          <a:xfrm>
            <a:off x="0" y="-3811"/>
            <a:ext cx="7772400" cy="3759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DAE0EFA-D8D0-4744-8AB9-464D18A7F7BE}"/>
              </a:ext>
            </a:extLst>
          </p:cNvPr>
          <p:cNvSpPr/>
          <p:nvPr userDrawn="1"/>
        </p:nvSpPr>
        <p:spPr>
          <a:xfrm>
            <a:off x="0" y="0"/>
            <a:ext cx="7772400" cy="3759476"/>
          </a:xfrm>
          <a:prstGeom prst="rect">
            <a:avLst/>
          </a:prstGeom>
          <a:blipFill dpi="0" rotWithShape="1">
            <a:blip r:embed="rId2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DA7F4D3-EEA0-4A71-99C0-CF8C891958ED}"/>
              </a:ext>
            </a:extLst>
          </p:cNvPr>
          <p:cNvSpPr/>
          <p:nvPr userDrawn="1"/>
        </p:nvSpPr>
        <p:spPr>
          <a:xfrm>
            <a:off x="0" y="9256542"/>
            <a:ext cx="7772400" cy="8018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47023AB-33B5-491E-A63C-04F3A295FA0D}"/>
              </a:ext>
            </a:extLst>
          </p:cNvPr>
          <p:cNvGrpSpPr/>
          <p:nvPr userDrawn="1"/>
        </p:nvGrpSpPr>
        <p:grpSpPr>
          <a:xfrm>
            <a:off x="-1" y="-17116"/>
            <a:ext cx="3806516" cy="4998012"/>
            <a:chOff x="-1" y="-18071"/>
            <a:chExt cx="3551712" cy="4663451"/>
          </a:xfrm>
        </p:grpSpPr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A39F960E-73F2-49ED-BD53-430B324CFB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-1" y="-1"/>
              <a:ext cx="3103859" cy="4627313"/>
            </a:xfrm>
            <a:prstGeom prst="rect">
              <a:avLst/>
            </a:prstGeom>
          </p:spPr>
        </p:pic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2DD18C4C-0EC4-4930-9254-9ED3347EF1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643283" y="-18071"/>
              <a:ext cx="1908428" cy="4663451"/>
            </a:xfrm>
            <a:prstGeom prst="rect">
              <a:avLst/>
            </a:prstGeom>
          </p:spPr>
        </p:pic>
      </p:grpSp>
      <p:sp>
        <p:nvSpPr>
          <p:cNvPr id="3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78624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 here</a:t>
            </a:r>
          </a:p>
        </p:txBody>
      </p:sp>
      <p:sp>
        <p:nvSpPr>
          <p:cNvPr id="32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591165" y="9389817"/>
            <a:ext cx="6653697" cy="10463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Company Name</a:t>
            </a: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591165" y="9612526"/>
            <a:ext cx="6653697" cy="27554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05000"/>
              </a:lnSpc>
              <a:spcBef>
                <a:spcPts val="0"/>
              </a:spcBef>
              <a:buNone/>
              <a:defRPr sz="850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Address, City, ST  ZIP CODE</a:t>
            </a:r>
          </a:p>
          <a:p>
            <a:pPr lvl="0"/>
            <a:r>
              <a:rPr lang="en-US" dirty="0"/>
              <a:t>Telephone | Email Address | Web Address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B63DE7D5-3C9E-4C66-90C4-9C51384A6E2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80219" y="-8429"/>
            <a:ext cx="1641829" cy="2852678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1AB6FDAE-DE86-4AA6-9C82-2263B00E7E6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581525" y="4911814"/>
            <a:ext cx="3190875" cy="85725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7737FCF-650C-4CFD-A546-3DF26615EA08}"/>
              </a:ext>
            </a:extLst>
          </p:cNvPr>
          <p:cNvGrpSpPr/>
          <p:nvPr userDrawn="1"/>
        </p:nvGrpSpPr>
        <p:grpSpPr>
          <a:xfrm>
            <a:off x="748978" y="5726130"/>
            <a:ext cx="1326576" cy="1144674"/>
            <a:chOff x="867110" y="6005635"/>
            <a:chExt cx="1326576" cy="1144674"/>
          </a:xfrm>
        </p:grpSpPr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5CE844E1-B98F-4225-ADB9-F7B7FE3F2E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FEC50055-DA65-4D84-B187-5D9DA7607D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90DD3788-4D4C-42EB-B54D-ACA14B3B1C6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007882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 here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97DDB5D-9413-46D1-98A4-219A4B6C4AD7}"/>
              </a:ext>
            </a:extLst>
          </p:cNvPr>
          <p:cNvGrpSpPr/>
          <p:nvPr userDrawn="1"/>
        </p:nvGrpSpPr>
        <p:grpSpPr>
          <a:xfrm>
            <a:off x="3278236" y="5726130"/>
            <a:ext cx="1326576" cy="1144674"/>
            <a:chOff x="867110" y="6005635"/>
            <a:chExt cx="1326576" cy="1144674"/>
          </a:xfrm>
        </p:grpSpPr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150744C5-CD1C-4113-9419-842241FC00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8ED7202D-5514-4C4A-8677-E6294A0EA6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C63311B7-4A4A-4A20-8425-D04117F78D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30908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 here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CC80853-4592-432D-BEDD-260E8957C1FE}"/>
              </a:ext>
            </a:extLst>
          </p:cNvPr>
          <p:cNvGrpSpPr/>
          <p:nvPr userDrawn="1"/>
        </p:nvGrpSpPr>
        <p:grpSpPr>
          <a:xfrm>
            <a:off x="5701262" y="5726130"/>
            <a:ext cx="1326576" cy="1144674"/>
            <a:chOff x="867110" y="6005635"/>
            <a:chExt cx="1326576" cy="1144674"/>
          </a:xfrm>
        </p:grpSpPr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D645950-662C-4A46-890F-41C61E0CD3C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B2A98417-7904-4097-B6CD-0EA07E7FBA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2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90150" y="2955237"/>
            <a:ext cx="1609866" cy="69430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cap="none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marR="0" lvl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Event Address, City, ST  ZIP Code</a:t>
            </a:r>
          </a:p>
          <a:p>
            <a:pPr lvl="0"/>
            <a:endParaRPr lang="en-US" dirty="0"/>
          </a:p>
        </p:txBody>
      </p:sp>
      <p:sp>
        <p:nvSpPr>
          <p:cNvPr id="43" name="Text Placeholder 8">
            <a:extLst>
              <a:ext uri="{FF2B5EF4-FFF2-40B4-BE49-F238E27FC236}">
                <a16:creationId xmlns:a16="http://schemas.microsoft.com/office/drawing/2014/main" id="{82F26498-E129-43DA-83EF-D2B0D95B3ED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070" y="2516346"/>
            <a:ext cx="2239076" cy="3702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 cap="none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marR="0" lvl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20  AUG | 12 AM</a:t>
            </a:r>
          </a:p>
        </p:txBody>
      </p:sp>
      <p:sp>
        <p:nvSpPr>
          <p:cNvPr id="59" name="Title 56">
            <a:extLst>
              <a:ext uri="{FF2B5EF4-FFF2-40B4-BE49-F238E27FC236}">
                <a16:creationId xmlns:a16="http://schemas.microsoft.com/office/drawing/2014/main" id="{3826DDF4-1914-41F4-8EC6-D1100F5DF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6309" y="4079488"/>
            <a:ext cx="5121095" cy="7409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/>
            <a:r>
              <a:rPr lang="en-US"/>
              <a:t>Title of your event</a:t>
            </a:r>
            <a:endParaRPr lang="en-US" dirty="0"/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23BA8588-6AAC-4F6C-86E3-3FA8016FD0D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8625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57A1E3A4-6C2C-40D8-ADE2-43E8C1E1E248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3007883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E44CFBC3-2E32-4E88-9D31-BA5AC4D33AFD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5430909" y="7635451"/>
            <a:ext cx="1926495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3D48-5C63-4CD0-B9D2-B4D2F496D790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E6E4B3C-9A18-4004-9E7B-C553CDC79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626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826F937-FF29-4221-AD0F-4A4D9090B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3142" y="4079488"/>
            <a:ext cx="5074261" cy="6322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85000"/>
        </a:lnSpc>
        <a:spcBef>
          <a:spcPct val="0"/>
        </a:spcBef>
        <a:buNone/>
        <a:defRPr sz="42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1pPr>
      <a:lvl2pPr marL="38862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77724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16586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 Placeholder 66"/>
          <p:cNvSpPr>
            <a:spLocks noGrp="1"/>
          </p:cNvSpPr>
          <p:nvPr>
            <p:ph type="body" sz="quarter" idx="12"/>
          </p:nvPr>
        </p:nvSpPr>
        <p:spPr>
          <a:xfrm>
            <a:off x="478624" y="9341135"/>
            <a:ext cx="2740470" cy="31580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Sunday</a:t>
            </a:r>
          </a:p>
          <a:p>
            <a:r>
              <a:rPr lang="en-US" dirty="0">
                <a:solidFill>
                  <a:schemeClr val="tx1"/>
                </a:solidFill>
              </a:rPr>
              <a:t>May 4, 1-4pm</a:t>
            </a: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5"/>
          </p:nvPr>
        </p:nvSpPr>
        <p:spPr>
          <a:xfrm>
            <a:off x="3816895" y="9424644"/>
            <a:ext cx="3955505" cy="69430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Bay Area Club</a:t>
            </a:r>
          </a:p>
          <a:p>
            <a:r>
              <a:rPr lang="en-US" dirty="0">
                <a:solidFill>
                  <a:schemeClr val="tx1"/>
                </a:solidFill>
              </a:rPr>
              <a:t>2111 Webster St | League City, TX | 77573</a:t>
            </a:r>
          </a:p>
          <a:p>
            <a:endParaRPr lang="en-US" dirty="0"/>
          </a:p>
        </p:txBody>
      </p:sp>
      <p:sp>
        <p:nvSpPr>
          <p:cNvPr id="27" name="Title 26">
            <a:extLst>
              <a:ext uri="{FF2B5EF4-FFF2-40B4-BE49-F238E27FC236}">
                <a16:creationId xmlns:a16="http://schemas.microsoft.com/office/drawing/2014/main" id="{BE764C9B-ABF4-4201-90D5-B1740CD01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1" y="3798024"/>
            <a:ext cx="5333999" cy="694302"/>
          </a:xfrm>
        </p:spPr>
        <p:txBody>
          <a:bodyPr/>
          <a:lstStyle/>
          <a:p>
            <a:pPr algn="ctr"/>
            <a:r>
              <a:rPr lang="en-US" sz="4000" i="1" dirty="0">
                <a:solidFill>
                  <a:srgbClr val="0070C0"/>
                </a:solidFill>
              </a:rPr>
              <a:t>WHAT’S IT ALL ABOUT?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6"/>
          </p:nvPr>
        </p:nvSpPr>
        <p:spPr>
          <a:xfrm>
            <a:off x="373693" y="5277588"/>
            <a:ext cx="1926496" cy="315802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SERVICE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18EA2DF-D9C6-4FA8-A858-55794D78940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922952" y="5250336"/>
            <a:ext cx="1926496" cy="315802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TRADITIONS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A4F1D4-D5C5-49B4-AB37-05A7AD21246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5736" y="7019039"/>
            <a:ext cx="1899718" cy="103661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en-US" dirty="0"/>
              <a:t>HOSTED BY</a:t>
            </a:r>
          </a:p>
          <a:p>
            <a:pPr algn="ctr"/>
            <a:r>
              <a:rPr lang="en-US" dirty="0"/>
              <a:t>SPEAKER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</a:rPr>
              <a:t>ROBERT H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DB4F9B6-B93A-4918-B008-95DFC57643C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72211" y="5242367"/>
            <a:ext cx="1926496" cy="315802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TREATMENT</a:t>
            </a:r>
          </a:p>
        </p:txBody>
      </p:sp>
      <p:sp>
        <p:nvSpPr>
          <p:cNvPr id="13" name="Title 26">
            <a:extLst>
              <a:ext uri="{FF2B5EF4-FFF2-40B4-BE49-F238E27FC236}">
                <a16:creationId xmlns:a16="http://schemas.microsoft.com/office/drawing/2014/main" id="{6E4A2A75-93A6-035C-85CA-F323298B6C46}"/>
              </a:ext>
            </a:extLst>
          </p:cNvPr>
          <p:cNvSpPr txBox="1">
            <a:spLocks/>
          </p:cNvSpPr>
          <p:nvPr/>
        </p:nvSpPr>
        <p:spPr>
          <a:xfrm>
            <a:off x="-174581" y="559364"/>
            <a:ext cx="2740470" cy="42431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77724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200" b="1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  <a:latin typeface="Bookman Old Style" panose="02050604050505020204" pitchFamily="18" charset="0"/>
            </a:endParaRPr>
          </a:p>
          <a:p>
            <a:pPr algn="ctr"/>
            <a:endParaRPr lang="en-US" sz="2400" dirty="0">
              <a:solidFill>
                <a:schemeClr val="bg2"/>
              </a:solidFill>
              <a:latin typeface="Bookman Old Style" panose="02050604050505020204" pitchFamily="18" charset="0"/>
            </a:endParaRPr>
          </a:p>
          <a:p>
            <a:pPr algn="ctr"/>
            <a:endParaRPr lang="en-US" sz="2400" dirty="0">
              <a:solidFill>
                <a:schemeClr val="bg2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en-US" sz="2400" dirty="0">
                <a:solidFill>
                  <a:schemeClr val="bg2"/>
                </a:solidFill>
                <a:latin typeface="Bookman Old Style" panose="02050604050505020204" pitchFamily="18" charset="0"/>
              </a:rPr>
              <a:t>district 81</a:t>
            </a:r>
          </a:p>
          <a:p>
            <a:pPr algn="ctr"/>
            <a:endParaRPr lang="en-US" sz="2400" dirty="0">
              <a:solidFill>
                <a:schemeClr val="bg2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en-US" sz="2400" dirty="0">
                <a:solidFill>
                  <a:schemeClr val="bg2"/>
                </a:solidFill>
                <a:latin typeface="Bookman Old Style" panose="02050604050505020204" pitchFamily="18" charset="0"/>
              </a:rPr>
              <a:t> treatment</a:t>
            </a:r>
          </a:p>
          <a:p>
            <a:pPr algn="ctr"/>
            <a:r>
              <a:rPr lang="en-US" sz="2400" dirty="0">
                <a:solidFill>
                  <a:schemeClr val="bg2"/>
                </a:solidFill>
                <a:latin typeface="Bookman Old Style" panose="02050604050505020204" pitchFamily="18" charset="0"/>
              </a:rPr>
              <a:t> facilities   committee</a:t>
            </a:r>
          </a:p>
          <a:p>
            <a:pPr algn="ctr"/>
            <a:endParaRPr lang="en-US" sz="2400" dirty="0">
              <a:solidFill>
                <a:schemeClr val="bg2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en-US" sz="2400" dirty="0">
                <a:solidFill>
                  <a:schemeClr val="bg2"/>
                </a:solidFill>
                <a:latin typeface="Bookman Old Style" panose="02050604050505020204" pitchFamily="18" charset="0"/>
              </a:rPr>
              <a:t> </a:t>
            </a:r>
          </a:p>
          <a:p>
            <a:pPr algn="ctr"/>
            <a:endParaRPr lang="en-US" sz="2400" dirty="0">
              <a:solidFill>
                <a:schemeClr val="bg2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en-US" sz="2400" dirty="0">
                <a:solidFill>
                  <a:schemeClr val="bg2"/>
                </a:solidFill>
                <a:latin typeface="Bookman Old Style" panose="02050604050505020204" pitchFamily="18" charset="0"/>
              </a:rPr>
              <a:t>                         presents</a:t>
            </a:r>
          </a:p>
          <a:p>
            <a:pPr algn="ctr"/>
            <a:endParaRPr lang="en-US" sz="2400" dirty="0">
              <a:solidFill>
                <a:schemeClr val="bg2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en-US" sz="2400" dirty="0">
                <a:solidFill>
                  <a:schemeClr val="bg2"/>
                </a:solidFill>
                <a:latin typeface="Bookman Old Style" panose="02050604050505020204" pitchFamily="18" charset="0"/>
              </a:rPr>
              <a:t> 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5ABCFB1-507B-5EB6-ADE6-647EC3858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3391" y="-30909"/>
            <a:ext cx="5333999" cy="3863410"/>
          </a:xfrm>
          <a:prstGeom prst="rect">
            <a:avLst/>
          </a:prstGeom>
        </p:spPr>
      </p:pic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35CECB1E-E312-2488-5A42-C302214ED98D}"/>
              </a:ext>
            </a:extLst>
          </p:cNvPr>
          <p:cNvSpPr txBox="1">
            <a:spLocks/>
          </p:cNvSpPr>
          <p:nvPr/>
        </p:nvSpPr>
        <p:spPr>
          <a:xfrm>
            <a:off x="1336941" y="8082132"/>
            <a:ext cx="5569985" cy="1036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86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772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658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REFRESHMENTS</a:t>
            </a:r>
          </a:p>
          <a:p>
            <a:pPr algn="ctr"/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 PRIZES</a:t>
            </a:r>
          </a:p>
          <a:p>
            <a:pPr algn="ctr"/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A DARN GOOD TIME WITH FRIENDS…AND,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MIGHT LEARN SOMETHING NEW!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6AD01B75-176C-6D85-E356-BA3FDF9F4D4E}"/>
              </a:ext>
            </a:extLst>
          </p:cNvPr>
          <p:cNvSpPr/>
          <p:nvPr/>
        </p:nvSpPr>
        <p:spPr>
          <a:xfrm>
            <a:off x="478624" y="4304487"/>
            <a:ext cx="1434060" cy="18783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1F4E3F11-DABF-D144-123B-539C8AFFAD72}"/>
              </a:ext>
            </a:extLst>
          </p:cNvPr>
          <p:cNvSpPr txBox="1">
            <a:spLocks/>
          </p:cNvSpPr>
          <p:nvPr/>
        </p:nvSpPr>
        <p:spPr>
          <a:xfrm>
            <a:off x="3039144" y="6981068"/>
            <a:ext cx="1899718" cy="1036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86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772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658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HOSTED BY</a:t>
            </a:r>
          </a:p>
          <a:p>
            <a:pPr algn="ctr"/>
            <a:r>
              <a:rPr lang="en-US" dirty="0"/>
              <a:t>SPEAKER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</a:rPr>
              <a:t>JAY B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672841B-210B-660B-A692-E3DE59157658}"/>
              </a:ext>
            </a:extLst>
          </p:cNvPr>
          <p:cNvSpPr txBox="1">
            <a:spLocks/>
          </p:cNvSpPr>
          <p:nvPr/>
        </p:nvSpPr>
        <p:spPr>
          <a:xfrm>
            <a:off x="5366946" y="6968902"/>
            <a:ext cx="1899718" cy="1036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86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772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658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HOSTED BY</a:t>
            </a:r>
          </a:p>
          <a:p>
            <a:pPr algn="ctr"/>
            <a:r>
              <a:rPr lang="en-US" dirty="0"/>
              <a:t>SPEAKER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</a:rPr>
              <a:t>MICHAEL B</a:t>
            </a:r>
          </a:p>
        </p:txBody>
      </p:sp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</p:sld>
</file>

<file path=ppt/theme/theme1.xml><?xml version="1.0" encoding="utf-8"?>
<a:theme xmlns:a="http://schemas.openxmlformats.org/drawingml/2006/main" name="Small Business Flyer 8.5 x 11">
  <a:themeElements>
    <a:clrScheme name="Custom 16">
      <a:dk1>
        <a:srgbClr val="151515"/>
      </a:dk1>
      <a:lt1>
        <a:srgbClr val="FFFFFF"/>
      </a:lt1>
      <a:dk2>
        <a:srgbClr val="1C1C1C"/>
      </a:dk2>
      <a:lt2>
        <a:srgbClr val="FFFFFF"/>
      </a:lt2>
      <a:accent1>
        <a:srgbClr val="F3D569"/>
      </a:accent1>
      <a:accent2>
        <a:srgbClr val="5B85AA"/>
      </a:accent2>
      <a:accent3>
        <a:srgbClr val="ECBE18"/>
      </a:accent3>
      <a:accent4>
        <a:srgbClr val="9CB5CB"/>
      </a:accent4>
      <a:accent5>
        <a:srgbClr val="2C4255"/>
      </a:accent5>
      <a:accent6>
        <a:srgbClr val="F7E5A4"/>
      </a:accent6>
      <a:hlink>
        <a:srgbClr val="5B85AA"/>
      </a:hlink>
      <a:folHlink>
        <a:srgbClr val="5B85AA"/>
      </a:folHlink>
    </a:clrScheme>
    <a:fontScheme name="Custom 18">
      <a:majorFont>
        <a:latin typeface="Franklin Gothic Book"/>
        <a:ea typeface=""/>
        <a:cs typeface=""/>
      </a:majorFont>
      <a:minorFont>
        <a:latin typeface="Microsoft Sans Serif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896029_Small business flyer (gold design)_RVA_v3.potx" id="{D06A470E-18C0-4AED-9EF7-686B99084CD0}" vid="{47987B1E-3A12-4F5F-BB7A-CBD55707D6DD}"/>
    </a:ext>
  </a:extLst>
</a:theme>
</file>

<file path=ppt/theme/theme2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DE2C54B-3A8B-4C4C-BA48-7F6890BC75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A1A6F7-145C-4856-A62A-BB446C8BDF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A2C63B-8D78-4333-B59E-58A6C7370C2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Small business flyer (gold design)</Template>
  <TotalTime>47</TotalTime>
  <Words>71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Cambria</vt:lpstr>
      <vt:lpstr>Franklin Gothic Book</vt:lpstr>
      <vt:lpstr>Microsoft Sans Serif</vt:lpstr>
      <vt:lpstr>Small Business Flyer 8.5 x 11</vt:lpstr>
      <vt:lpstr>WHAT’S IT ALL ABOUT?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Turala, Pam</dc:creator>
  <cp:lastModifiedBy>Turala, Pam</cp:lastModifiedBy>
  <cp:revision>2</cp:revision>
  <dcterms:created xsi:type="dcterms:W3CDTF">2025-03-27T20:17:38Z</dcterms:created>
  <dcterms:modified xsi:type="dcterms:W3CDTF">2025-04-01T14:38:12Z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